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3" r:id="rId2"/>
  </p:sldIdLst>
  <p:sldSz cx="5029200" cy="3886200"/>
  <p:notesSz cx="6858000" cy="9144000"/>
  <p:defaultTextStyle>
    <a:defPPr>
      <a:defRPr lang="en-US"/>
    </a:defPPr>
    <a:lvl1pPr marL="0" algn="l" defTabSz="427939" rtl="0" eaLnBrk="1" latinLnBrk="0" hangingPunct="1">
      <a:defRPr sz="842" kern="1200">
        <a:solidFill>
          <a:schemeClr val="tx1"/>
        </a:solidFill>
        <a:latin typeface="+mn-lt"/>
        <a:ea typeface="+mn-ea"/>
        <a:cs typeface="+mn-cs"/>
      </a:defRPr>
    </a:lvl1pPr>
    <a:lvl2pPr marL="213970" algn="l" defTabSz="427939" rtl="0" eaLnBrk="1" latinLnBrk="0" hangingPunct="1">
      <a:defRPr sz="842" kern="1200">
        <a:solidFill>
          <a:schemeClr val="tx1"/>
        </a:solidFill>
        <a:latin typeface="+mn-lt"/>
        <a:ea typeface="+mn-ea"/>
        <a:cs typeface="+mn-cs"/>
      </a:defRPr>
    </a:lvl2pPr>
    <a:lvl3pPr marL="427939" algn="l" defTabSz="427939" rtl="0" eaLnBrk="1" latinLnBrk="0" hangingPunct="1">
      <a:defRPr sz="842" kern="1200">
        <a:solidFill>
          <a:schemeClr val="tx1"/>
        </a:solidFill>
        <a:latin typeface="+mn-lt"/>
        <a:ea typeface="+mn-ea"/>
        <a:cs typeface="+mn-cs"/>
      </a:defRPr>
    </a:lvl3pPr>
    <a:lvl4pPr marL="641909" algn="l" defTabSz="427939" rtl="0" eaLnBrk="1" latinLnBrk="0" hangingPunct="1">
      <a:defRPr sz="842" kern="1200">
        <a:solidFill>
          <a:schemeClr val="tx1"/>
        </a:solidFill>
        <a:latin typeface="+mn-lt"/>
        <a:ea typeface="+mn-ea"/>
        <a:cs typeface="+mn-cs"/>
      </a:defRPr>
    </a:lvl4pPr>
    <a:lvl5pPr marL="855878" algn="l" defTabSz="427939" rtl="0" eaLnBrk="1" latinLnBrk="0" hangingPunct="1">
      <a:defRPr sz="842" kern="1200">
        <a:solidFill>
          <a:schemeClr val="tx1"/>
        </a:solidFill>
        <a:latin typeface="+mn-lt"/>
        <a:ea typeface="+mn-ea"/>
        <a:cs typeface="+mn-cs"/>
      </a:defRPr>
    </a:lvl5pPr>
    <a:lvl6pPr marL="1069848" algn="l" defTabSz="427939" rtl="0" eaLnBrk="1" latinLnBrk="0" hangingPunct="1">
      <a:defRPr sz="842" kern="1200">
        <a:solidFill>
          <a:schemeClr val="tx1"/>
        </a:solidFill>
        <a:latin typeface="+mn-lt"/>
        <a:ea typeface="+mn-ea"/>
        <a:cs typeface="+mn-cs"/>
      </a:defRPr>
    </a:lvl6pPr>
    <a:lvl7pPr marL="1283818" algn="l" defTabSz="427939" rtl="0" eaLnBrk="1" latinLnBrk="0" hangingPunct="1">
      <a:defRPr sz="842" kern="1200">
        <a:solidFill>
          <a:schemeClr val="tx1"/>
        </a:solidFill>
        <a:latin typeface="+mn-lt"/>
        <a:ea typeface="+mn-ea"/>
        <a:cs typeface="+mn-cs"/>
      </a:defRPr>
    </a:lvl7pPr>
    <a:lvl8pPr marL="1497787" algn="l" defTabSz="427939" rtl="0" eaLnBrk="1" latinLnBrk="0" hangingPunct="1">
      <a:defRPr sz="842" kern="1200">
        <a:solidFill>
          <a:schemeClr val="tx1"/>
        </a:solidFill>
        <a:latin typeface="+mn-lt"/>
        <a:ea typeface="+mn-ea"/>
        <a:cs typeface="+mn-cs"/>
      </a:defRPr>
    </a:lvl8pPr>
    <a:lvl9pPr marL="1711757" algn="l" defTabSz="427939" rtl="0" eaLnBrk="1" latinLnBrk="0" hangingPunct="1">
      <a:defRPr sz="84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8F8"/>
    <a:srgbClr val="0563C1"/>
    <a:srgbClr val="E6E6E6"/>
    <a:srgbClr val="EC8532"/>
    <a:srgbClr val="4AB8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571"/>
    <p:restoredTop sz="94664"/>
  </p:normalViewPr>
  <p:slideViewPr>
    <p:cSldViewPr snapToGrid="0" snapToObjects="1">
      <p:cViewPr varScale="1">
        <p:scale>
          <a:sx n="165" d="100"/>
          <a:sy n="165" d="100"/>
        </p:scale>
        <p:origin x="135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7190" y="636006"/>
            <a:ext cx="4274820" cy="1352973"/>
          </a:xfrm>
        </p:spPr>
        <p:txBody>
          <a:bodyPr anchor="b"/>
          <a:lstStyle>
            <a:lvl1pPr algn="ctr">
              <a:defRPr sz="3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8650" y="2041155"/>
            <a:ext cx="3771900" cy="938265"/>
          </a:xfrm>
        </p:spPr>
        <p:txBody>
          <a:bodyPr/>
          <a:lstStyle>
            <a:lvl1pPr marL="0" indent="0" algn="ctr">
              <a:buNone/>
              <a:defRPr sz="1320"/>
            </a:lvl1pPr>
            <a:lvl2pPr marL="251460" indent="0" algn="ctr">
              <a:buNone/>
              <a:defRPr sz="1100"/>
            </a:lvl2pPr>
            <a:lvl3pPr marL="502920" indent="0" algn="ctr">
              <a:buNone/>
              <a:defRPr sz="990"/>
            </a:lvl3pPr>
            <a:lvl4pPr marL="754380" indent="0" algn="ctr">
              <a:buNone/>
              <a:defRPr sz="880"/>
            </a:lvl4pPr>
            <a:lvl5pPr marL="1005840" indent="0" algn="ctr">
              <a:buNone/>
              <a:defRPr sz="880"/>
            </a:lvl5pPr>
            <a:lvl6pPr marL="1257300" indent="0" algn="ctr">
              <a:buNone/>
              <a:defRPr sz="880"/>
            </a:lvl6pPr>
            <a:lvl7pPr marL="1508760" indent="0" algn="ctr">
              <a:buNone/>
              <a:defRPr sz="880"/>
            </a:lvl7pPr>
            <a:lvl8pPr marL="1760220" indent="0" algn="ctr">
              <a:buNone/>
              <a:defRPr sz="880"/>
            </a:lvl8pPr>
            <a:lvl9pPr marL="2011680" indent="0" algn="ctr">
              <a:buNone/>
              <a:defRPr sz="8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35045-76A1-5648-AF26-754BB495C7A7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DE3CA-0B69-974E-A86D-ED5A260EE7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35045-76A1-5648-AF26-754BB495C7A7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DE3CA-0B69-974E-A86D-ED5A260EE7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599022" y="206904"/>
            <a:ext cx="1084421" cy="32933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758" y="206904"/>
            <a:ext cx="3190399" cy="32933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35045-76A1-5648-AF26-754BB495C7A7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DE3CA-0B69-974E-A86D-ED5A260EE7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35045-76A1-5648-AF26-754BB495C7A7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DE3CA-0B69-974E-A86D-ED5A260EE7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3138" y="968852"/>
            <a:ext cx="4337685" cy="1616551"/>
          </a:xfrm>
        </p:spPr>
        <p:txBody>
          <a:bodyPr anchor="b"/>
          <a:lstStyle>
            <a:lvl1pPr>
              <a:defRPr sz="3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3138" y="2600697"/>
            <a:ext cx="4337685" cy="850106"/>
          </a:xfrm>
        </p:spPr>
        <p:txBody>
          <a:bodyPr/>
          <a:lstStyle>
            <a:lvl1pPr marL="0" indent="0">
              <a:buNone/>
              <a:defRPr sz="1320">
                <a:solidFill>
                  <a:schemeClr val="tx1"/>
                </a:solidFill>
              </a:defRPr>
            </a:lvl1pPr>
            <a:lvl2pPr marL="25146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2pPr>
            <a:lvl3pPr marL="502920" indent="0">
              <a:buNone/>
              <a:defRPr sz="990">
                <a:solidFill>
                  <a:schemeClr val="tx1">
                    <a:tint val="75000"/>
                  </a:schemeClr>
                </a:solidFill>
              </a:defRPr>
            </a:lvl3pPr>
            <a:lvl4pPr marL="754380" indent="0">
              <a:buNone/>
              <a:defRPr sz="880">
                <a:solidFill>
                  <a:schemeClr val="tx1">
                    <a:tint val="75000"/>
                  </a:schemeClr>
                </a:solidFill>
              </a:defRPr>
            </a:lvl4pPr>
            <a:lvl5pPr marL="1005840" indent="0">
              <a:buNone/>
              <a:defRPr sz="880">
                <a:solidFill>
                  <a:schemeClr val="tx1">
                    <a:tint val="75000"/>
                  </a:schemeClr>
                </a:solidFill>
              </a:defRPr>
            </a:lvl5pPr>
            <a:lvl6pPr marL="1257300" indent="0">
              <a:buNone/>
              <a:defRPr sz="880">
                <a:solidFill>
                  <a:schemeClr val="tx1">
                    <a:tint val="75000"/>
                  </a:schemeClr>
                </a:solidFill>
              </a:defRPr>
            </a:lvl6pPr>
            <a:lvl7pPr marL="1508760" indent="0">
              <a:buNone/>
              <a:defRPr sz="880">
                <a:solidFill>
                  <a:schemeClr val="tx1">
                    <a:tint val="75000"/>
                  </a:schemeClr>
                </a:solidFill>
              </a:defRPr>
            </a:lvl7pPr>
            <a:lvl8pPr marL="1760220" indent="0">
              <a:buNone/>
              <a:defRPr sz="880">
                <a:solidFill>
                  <a:schemeClr val="tx1">
                    <a:tint val="75000"/>
                  </a:schemeClr>
                </a:solidFill>
              </a:defRPr>
            </a:lvl8pPr>
            <a:lvl9pPr marL="2011680" indent="0">
              <a:buNone/>
              <a:defRPr sz="8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35045-76A1-5648-AF26-754BB495C7A7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DE3CA-0B69-974E-A86D-ED5A260EE7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5758" y="1034521"/>
            <a:ext cx="2137410" cy="246575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46033" y="1034521"/>
            <a:ext cx="2137410" cy="246575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35045-76A1-5648-AF26-754BB495C7A7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DE3CA-0B69-974E-A86D-ED5A260EE7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413" y="206905"/>
            <a:ext cx="4337685" cy="75115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413" y="952659"/>
            <a:ext cx="2127587" cy="466883"/>
          </a:xfrm>
        </p:spPr>
        <p:txBody>
          <a:bodyPr anchor="b"/>
          <a:lstStyle>
            <a:lvl1pPr marL="0" indent="0">
              <a:buNone/>
              <a:defRPr sz="1320" b="1"/>
            </a:lvl1pPr>
            <a:lvl2pPr marL="251460" indent="0">
              <a:buNone/>
              <a:defRPr sz="1100" b="1"/>
            </a:lvl2pPr>
            <a:lvl3pPr marL="502920" indent="0">
              <a:buNone/>
              <a:defRPr sz="990" b="1"/>
            </a:lvl3pPr>
            <a:lvl4pPr marL="754380" indent="0">
              <a:buNone/>
              <a:defRPr sz="880" b="1"/>
            </a:lvl4pPr>
            <a:lvl5pPr marL="1005840" indent="0">
              <a:buNone/>
              <a:defRPr sz="880" b="1"/>
            </a:lvl5pPr>
            <a:lvl6pPr marL="1257300" indent="0">
              <a:buNone/>
              <a:defRPr sz="880" b="1"/>
            </a:lvl6pPr>
            <a:lvl7pPr marL="1508760" indent="0">
              <a:buNone/>
              <a:defRPr sz="880" b="1"/>
            </a:lvl7pPr>
            <a:lvl8pPr marL="1760220" indent="0">
              <a:buNone/>
              <a:defRPr sz="880" b="1"/>
            </a:lvl8pPr>
            <a:lvl9pPr marL="2011680" indent="0">
              <a:buNone/>
              <a:defRPr sz="8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6413" y="1419543"/>
            <a:ext cx="2127587" cy="20879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46033" y="952659"/>
            <a:ext cx="2138065" cy="466883"/>
          </a:xfrm>
        </p:spPr>
        <p:txBody>
          <a:bodyPr anchor="b"/>
          <a:lstStyle>
            <a:lvl1pPr marL="0" indent="0">
              <a:buNone/>
              <a:defRPr sz="1320" b="1"/>
            </a:lvl1pPr>
            <a:lvl2pPr marL="251460" indent="0">
              <a:buNone/>
              <a:defRPr sz="1100" b="1"/>
            </a:lvl2pPr>
            <a:lvl3pPr marL="502920" indent="0">
              <a:buNone/>
              <a:defRPr sz="990" b="1"/>
            </a:lvl3pPr>
            <a:lvl4pPr marL="754380" indent="0">
              <a:buNone/>
              <a:defRPr sz="880" b="1"/>
            </a:lvl4pPr>
            <a:lvl5pPr marL="1005840" indent="0">
              <a:buNone/>
              <a:defRPr sz="880" b="1"/>
            </a:lvl5pPr>
            <a:lvl6pPr marL="1257300" indent="0">
              <a:buNone/>
              <a:defRPr sz="880" b="1"/>
            </a:lvl6pPr>
            <a:lvl7pPr marL="1508760" indent="0">
              <a:buNone/>
              <a:defRPr sz="880" b="1"/>
            </a:lvl7pPr>
            <a:lvl8pPr marL="1760220" indent="0">
              <a:buNone/>
              <a:defRPr sz="880" b="1"/>
            </a:lvl8pPr>
            <a:lvl9pPr marL="2011680" indent="0">
              <a:buNone/>
              <a:defRPr sz="8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46033" y="1419543"/>
            <a:ext cx="2138065" cy="20879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35045-76A1-5648-AF26-754BB495C7A7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DE3CA-0B69-974E-A86D-ED5A260EE7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35045-76A1-5648-AF26-754BB495C7A7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DE3CA-0B69-974E-A86D-ED5A260EE7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35045-76A1-5648-AF26-754BB495C7A7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DE3CA-0B69-974E-A86D-ED5A260EE7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413" y="259080"/>
            <a:ext cx="1622048" cy="906780"/>
          </a:xfrm>
        </p:spPr>
        <p:txBody>
          <a:bodyPr anchor="b"/>
          <a:lstStyle>
            <a:lvl1pPr>
              <a:defRPr sz="17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8065" y="559542"/>
            <a:ext cx="2546033" cy="2761721"/>
          </a:xfrm>
        </p:spPr>
        <p:txBody>
          <a:bodyPr/>
          <a:lstStyle>
            <a:lvl1pPr>
              <a:defRPr sz="1760"/>
            </a:lvl1pPr>
            <a:lvl2pPr>
              <a:defRPr sz="1540"/>
            </a:lvl2pPr>
            <a:lvl3pPr>
              <a:defRPr sz="132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6413" y="1165860"/>
            <a:ext cx="1622048" cy="2159900"/>
          </a:xfrm>
        </p:spPr>
        <p:txBody>
          <a:bodyPr/>
          <a:lstStyle>
            <a:lvl1pPr marL="0" indent="0">
              <a:buNone/>
              <a:defRPr sz="880"/>
            </a:lvl1pPr>
            <a:lvl2pPr marL="251460" indent="0">
              <a:buNone/>
              <a:defRPr sz="770"/>
            </a:lvl2pPr>
            <a:lvl3pPr marL="502920" indent="0">
              <a:buNone/>
              <a:defRPr sz="660"/>
            </a:lvl3pPr>
            <a:lvl4pPr marL="754380" indent="0">
              <a:buNone/>
              <a:defRPr sz="550"/>
            </a:lvl4pPr>
            <a:lvl5pPr marL="1005840" indent="0">
              <a:buNone/>
              <a:defRPr sz="550"/>
            </a:lvl5pPr>
            <a:lvl6pPr marL="1257300" indent="0">
              <a:buNone/>
              <a:defRPr sz="550"/>
            </a:lvl6pPr>
            <a:lvl7pPr marL="1508760" indent="0">
              <a:buNone/>
              <a:defRPr sz="550"/>
            </a:lvl7pPr>
            <a:lvl8pPr marL="1760220" indent="0">
              <a:buNone/>
              <a:defRPr sz="550"/>
            </a:lvl8pPr>
            <a:lvl9pPr marL="2011680" indent="0">
              <a:buNone/>
              <a:defRPr sz="5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35045-76A1-5648-AF26-754BB495C7A7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DE3CA-0B69-974E-A86D-ED5A260EE7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413" y="259080"/>
            <a:ext cx="1622048" cy="906780"/>
          </a:xfrm>
        </p:spPr>
        <p:txBody>
          <a:bodyPr anchor="b"/>
          <a:lstStyle>
            <a:lvl1pPr>
              <a:defRPr sz="17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38065" y="559542"/>
            <a:ext cx="2546033" cy="2761721"/>
          </a:xfrm>
        </p:spPr>
        <p:txBody>
          <a:bodyPr anchor="t"/>
          <a:lstStyle>
            <a:lvl1pPr marL="0" indent="0">
              <a:buNone/>
              <a:defRPr sz="1760"/>
            </a:lvl1pPr>
            <a:lvl2pPr marL="251460" indent="0">
              <a:buNone/>
              <a:defRPr sz="1540"/>
            </a:lvl2pPr>
            <a:lvl3pPr marL="502920" indent="0">
              <a:buNone/>
              <a:defRPr sz="1320"/>
            </a:lvl3pPr>
            <a:lvl4pPr marL="754380" indent="0">
              <a:buNone/>
              <a:defRPr sz="1100"/>
            </a:lvl4pPr>
            <a:lvl5pPr marL="1005840" indent="0">
              <a:buNone/>
              <a:defRPr sz="1100"/>
            </a:lvl5pPr>
            <a:lvl6pPr marL="1257300" indent="0">
              <a:buNone/>
              <a:defRPr sz="1100"/>
            </a:lvl6pPr>
            <a:lvl7pPr marL="1508760" indent="0">
              <a:buNone/>
              <a:defRPr sz="1100"/>
            </a:lvl7pPr>
            <a:lvl8pPr marL="1760220" indent="0">
              <a:buNone/>
              <a:defRPr sz="1100"/>
            </a:lvl8pPr>
            <a:lvl9pPr marL="2011680" indent="0">
              <a:buNone/>
              <a:defRPr sz="11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6413" y="1165860"/>
            <a:ext cx="1622048" cy="2159900"/>
          </a:xfrm>
        </p:spPr>
        <p:txBody>
          <a:bodyPr/>
          <a:lstStyle>
            <a:lvl1pPr marL="0" indent="0">
              <a:buNone/>
              <a:defRPr sz="880"/>
            </a:lvl1pPr>
            <a:lvl2pPr marL="251460" indent="0">
              <a:buNone/>
              <a:defRPr sz="770"/>
            </a:lvl2pPr>
            <a:lvl3pPr marL="502920" indent="0">
              <a:buNone/>
              <a:defRPr sz="660"/>
            </a:lvl3pPr>
            <a:lvl4pPr marL="754380" indent="0">
              <a:buNone/>
              <a:defRPr sz="550"/>
            </a:lvl4pPr>
            <a:lvl5pPr marL="1005840" indent="0">
              <a:buNone/>
              <a:defRPr sz="550"/>
            </a:lvl5pPr>
            <a:lvl6pPr marL="1257300" indent="0">
              <a:buNone/>
              <a:defRPr sz="550"/>
            </a:lvl6pPr>
            <a:lvl7pPr marL="1508760" indent="0">
              <a:buNone/>
              <a:defRPr sz="550"/>
            </a:lvl7pPr>
            <a:lvl8pPr marL="1760220" indent="0">
              <a:buNone/>
              <a:defRPr sz="550"/>
            </a:lvl8pPr>
            <a:lvl9pPr marL="2011680" indent="0">
              <a:buNone/>
              <a:defRPr sz="5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35045-76A1-5648-AF26-754BB495C7A7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DE3CA-0B69-974E-A86D-ED5A260EE7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5758" y="206905"/>
            <a:ext cx="4337685" cy="7511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5758" y="1034521"/>
            <a:ext cx="4337685" cy="24657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5758" y="3601933"/>
            <a:ext cx="1131570" cy="206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35045-76A1-5648-AF26-754BB495C7A7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65923" y="3601933"/>
            <a:ext cx="1697355" cy="206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51873" y="3601933"/>
            <a:ext cx="1131570" cy="206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DE3CA-0B69-974E-A86D-ED5A260EE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500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02920" rtl="0" eaLnBrk="1" latinLnBrk="0" hangingPunct="1">
        <a:lnSpc>
          <a:spcPct val="90000"/>
        </a:lnSpc>
        <a:spcBef>
          <a:spcPct val="0"/>
        </a:spcBef>
        <a:buNone/>
        <a:defRPr sz="24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5730" indent="-125730" algn="l" defTabSz="50292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540" kern="1200">
          <a:solidFill>
            <a:schemeClr val="tx1"/>
          </a:solidFill>
          <a:latin typeface="+mn-lt"/>
          <a:ea typeface="+mn-ea"/>
          <a:cs typeface="+mn-cs"/>
        </a:defRPr>
      </a:lvl1pPr>
      <a:lvl2pPr marL="377190" indent="-125730" algn="l" defTabSz="502920" rtl="0" eaLnBrk="1" latinLnBrk="0" hangingPunct="1">
        <a:lnSpc>
          <a:spcPct val="90000"/>
        </a:lnSpc>
        <a:spcBef>
          <a:spcPts val="275"/>
        </a:spcBef>
        <a:buFont typeface="Arial" panose="020B0604020202020204" pitchFamily="34" charset="0"/>
        <a:buChar char="•"/>
        <a:defRPr sz="1320" kern="1200">
          <a:solidFill>
            <a:schemeClr val="tx1"/>
          </a:solidFill>
          <a:latin typeface="+mn-lt"/>
          <a:ea typeface="+mn-ea"/>
          <a:cs typeface="+mn-cs"/>
        </a:defRPr>
      </a:lvl2pPr>
      <a:lvl3pPr marL="628650" indent="-125730" algn="l" defTabSz="502920" rtl="0" eaLnBrk="1" latinLnBrk="0" hangingPunct="1">
        <a:lnSpc>
          <a:spcPct val="90000"/>
        </a:lnSpc>
        <a:spcBef>
          <a:spcPts val="275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880110" indent="-125730" algn="l" defTabSz="502920" rtl="0" eaLnBrk="1" latinLnBrk="0" hangingPunct="1">
        <a:lnSpc>
          <a:spcPct val="90000"/>
        </a:lnSpc>
        <a:spcBef>
          <a:spcPts val="275"/>
        </a:spcBef>
        <a:buFont typeface="Arial" panose="020B0604020202020204" pitchFamily="34" charset="0"/>
        <a:buChar char="•"/>
        <a:defRPr sz="990" kern="1200">
          <a:solidFill>
            <a:schemeClr val="tx1"/>
          </a:solidFill>
          <a:latin typeface="+mn-lt"/>
          <a:ea typeface="+mn-ea"/>
          <a:cs typeface="+mn-cs"/>
        </a:defRPr>
      </a:lvl4pPr>
      <a:lvl5pPr marL="1131570" indent="-125730" algn="l" defTabSz="502920" rtl="0" eaLnBrk="1" latinLnBrk="0" hangingPunct="1">
        <a:lnSpc>
          <a:spcPct val="90000"/>
        </a:lnSpc>
        <a:spcBef>
          <a:spcPts val="275"/>
        </a:spcBef>
        <a:buFont typeface="Arial" panose="020B0604020202020204" pitchFamily="34" charset="0"/>
        <a:buChar char="•"/>
        <a:defRPr sz="990" kern="1200">
          <a:solidFill>
            <a:schemeClr val="tx1"/>
          </a:solidFill>
          <a:latin typeface="+mn-lt"/>
          <a:ea typeface="+mn-ea"/>
          <a:cs typeface="+mn-cs"/>
        </a:defRPr>
      </a:lvl5pPr>
      <a:lvl6pPr marL="1383030" indent="-125730" algn="l" defTabSz="502920" rtl="0" eaLnBrk="1" latinLnBrk="0" hangingPunct="1">
        <a:lnSpc>
          <a:spcPct val="90000"/>
        </a:lnSpc>
        <a:spcBef>
          <a:spcPts val="275"/>
        </a:spcBef>
        <a:buFont typeface="Arial" panose="020B0604020202020204" pitchFamily="34" charset="0"/>
        <a:buChar char="•"/>
        <a:defRPr sz="990" kern="1200">
          <a:solidFill>
            <a:schemeClr val="tx1"/>
          </a:solidFill>
          <a:latin typeface="+mn-lt"/>
          <a:ea typeface="+mn-ea"/>
          <a:cs typeface="+mn-cs"/>
        </a:defRPr>
      </a:lvl6pPr>
      <a:lvl7pPr marL="1634490" indent="-125730" algn="l" defTabSz="502920" rtl="0" eaLnBrk="1" latinLnBrk="0" hangingPunct="1">
        <a:lnSpc>
          <a:spcPct val="90000"/>
        </a:lnSpc>
        <a:spcBef>
          <a:spcPts val="275"/>
        </a:spcBef>
        <a:buFont typeface="Arial" panose="020B0604020202020204" pitchFamily="34" charset="0"/>
        <a:buChar char="•"/>
        <a:defRPr sz="990" kern="1200">
          <a:solidFill>
            <a:schemeClr val="tx1"/>
          </a:solidFill>
          <a:latin typeface="+mn-lt"/>
          <a:ea typeface="+mn-ea"/>
          <a:cs typeface="+mn-cs"/>
        </a:defRPr>
      </a:lvl7pPr>
      <a:lvl8pPr marL="1885950" indent="-125730" algn="l" defTabSz="502920" rtl="0" eaLnBrk="1" latinLnBrk="0" hangingPunct="1">
        <a:lnSpc>
          <a:spcPct val="90000"/>
        </a:lnSpc>
        <a:spcBef>
          <a:spcPts val="275"/>
        </a:spcBef>
        <a:buFont typeface="Arial" panose="020B0604020202020204" pitchFamily="34" charset="0"/>
        <a:buChar char="•"/>
        <a:defRPr sz="990" kern="1200">
          <a:solidFill>
            <a:schemeClr val="tx1"/>
          </a:solidFill>
          <a:latin typeface="+mn-lt"/>
          <a:ea typeface="+mn-ea"/>
          <a:cs typeface="+mn-cs"/>
        </a:defRPr>
      </a:lvl8pPr>
      <a:lvl9pPr marL="2137410" indent="-125730" algn="l" defTabSz="502920" rtl="0" eaLnBrk="1" latinLnBrk="0" hangingPunct="1">
        <a:lnSpc>
          <a:spcPct val="90000"/>
        </a:lnSpc>
        <a:spcBef>
          <a:spcPts val="275"/>
        </a:spcBef>
        <a:buFont typeface="Arial" panose="020B0604020202020204" pitchFamily="34" charset="0"/>
        <a:buChar char="•"/>
        <a:defRPr sz="9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2920" rtl="0" eaLnBrk="1" latinLnBrk="0" hangingPunct="1">
        <a:defRPr sz="990" kern="1200">
          <a:solidFill>
            <a:schemeClr val="tx1"/>
          </a:solidFill>
          <a:latin typeface="+mn-lt"/>
          <a:ea typeface="+mn-ea"/>
          <a:cs typeface="+mn-cs"/>
        </a:defRPr>
      </a:lvl1pPr>
      <a:lvl2pPr marL="251460" algn="l" defTabSz="502920" rtl="0" eaLnBrk="1" latinLnBrk="0" hangingPunct="1">
        <a:defRPr sz="990" kern="1200">
          <a:solidFill>
            <a:schemeClr val="tx1"/>
          </a:solidFill>
          <a:latin typeface="+mn-lt"/>
          <a:ea typeface="+mn-ea"/>
          <a:cs typeface="+mn-cs"/>
        </a:defRPr>
      </a:lvl2pPr>
      <a:lvl3pPr marL="502920" algn="l" defTabSz="502920" rtl="0" eaLnBrk="1" latinLnBrk="0" hangingPunct="1">
        <a:defRPr sz="990" kern="1200">
          <a:solidFill>
            <a:schemeClr val="tx1"/>
          </a:solidFill>
          <a:latin typeface="+mn-lt"/>
          <a:ea typeface="+mn-ea"/>
          <a:cs typeface="+mn-cs"/>
        </a:defRPr>
      </a:lvl3pPr>
      <a:lvl4pPr marL="754380" algn="l" defTabSz="502920" rtl="0" eaLnBrk="1" latinLnBrk="0" hangingPunct="1">
        <a:defRPr sz="990" kern="1200">
          <a:solidFill>
            <a:schemeClr val="tx1"/>
          </a:solidFill>
          <a:latin typeface="+mn-lt"/>
          <a:ea typeface="+mn-ea"/>
          <a:cs typeface="+mn-cs"/>
        </a:defRPr>
      </a:lvl4pPr>
      <a:lvl5pPr marL="1005840" algn="l" defTabSz="502920" rtl="0" eaLnBrk="1" latinLnBrk="0" hangingPunct="1">
        <a:defRPr sz="990" kern="1200">
          <a:solidFill>
            <a:schemeClr val="tx1"/>
          </a:solidFill>
          <a:latin typeface="+mn-lt"/>
          <a:ea typeface="+mn-ea"/>
          <a:cs typeface="+mn-cs"/>
        </a:defRPr>
      </a:lvl5pPr>
      <a:lvl6pPr marL="1257300" algn="l" defTabSz="502920" rtl="0" eaLnBrk="1" latinLnBrk="0" hangingPunct="1">
        <a:defRPr sz="990" kern="1200">
          <a:solidFill>
            <a:schemeClr val="tx1"/>
          </a:solidFill>
          <a:latin typeface="+mn-lt"/>
          <a:ea typeface="+mn-ea"/>
          <a:cs typeface="+mn-cs"/>
        </a:defRPr>
      </a:lvl6pPr>
      <a:lvl7pPr marL="1508760" algn="l" defTabSz="502920" rtl="0" eaLnBrk="1" latinLnBrk="0" hangingPunct="1">
        <a:defRPr sz="990" kern="1200">
          <a:solidFill>
            <a:schemeClr val="tx1"/>
          </a:solidFill>
          <a:latin typeface="+mn-lt"/>
          <a:ea typeface="+mn-ea"/>
          <a:cs typeface="+mn-cs"/>
        </a:defRPr>
      </a:lvl7pPr>
      <a:lvl8pPr marL="1760220" algn="l" defTabSz="502920" rtl="0" eaLnBrk="1" latinLnBrk="0" hangingPunct="1">
        <a:defRPr sz="990" kern="1200">
          <a:solidFill>
            <a:schemeClr val="tx1"/>
          </a:solidFill>
          <a:latin typeface="+mn-lt"/>
          <a:ea typeface="+mn-ea"/>
          <a:cs typeface="+mn-cs"/>
        </a:defRPr>
      </a:lvl8pPr>
      <a:lvl9pPr marL="2011680" algn="l" defTabSz="502920" rtl="0" eaLnBrk="1" latinLnBrk="0" hangingPunct="1">
        <a:defRPr sz="9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building under construction&#10;&#10;Description automatically generated with medium confidence">
            <a:extLst>
              <a:ext uri="{FF2B5EF4-FFF2-40B4-BE49-F238E27FC236}">
                <a16:creationId xmlns:a16="http://schemas.microsoft.com/office/drawing/2014/main" id="{5D45299D-B03F-6686-C299-1A3BF852BCD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3693"/>
          <a:stretch/>
        </p:blipFill>
        <p:spPr>
          <a:xfrm>
            <a:off x="-2619" y="0"/>
            <a:ext cx="5031819" cy="3889451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CAAF072B-3B28-F199-767D-DCE1E2CD6F52}"/>
              </a:ext>
            </a:extLst>
          </p:cNvPr>
          <p:cNvSpPr/>
          <p:nvPr/>
        </p:nvSpPr>
        <p:spPr>
          <a:xfrm>
            <a:off x="-2619" y="-2611"/>
            <a:ext cx="5029200" cy="3886200"/>
          </a:xfrm>
          <a:prstGeom prst="rect">
            <a:avLst/>
          </a:prstGeom>
          <a:solidFill>
            <a:schemeClr val="tx1"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299043" y="1622521"/>
            <a:ext cx="786118" cy="786118"/>
          </a:xfrm>
          <a:prstGeom prst="ellipse">
            <a:avLst/>
          </a:prstGeom>
          <a:solidFill>
            <a:srgbClr val="0563C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US" sz="900" dirty="0">
              <a:solidFill>
                <a:srgbClr val="E6E6E6"/>
              </a:solidFill>
              <a:latin typeface="Compass Sans"/>
              <a:ea typeface="Open Sans" charset="0"/>
              <a:cs typeface="Open Sans" charset="0"/>
            </a:endParaRPr>
          </a:p>
          <a:p>
            <a:pPr algn="ctr"/>
            <a:r>
              <a:rPr lang="en-US" sz="900" dirty="0">
                <a:solidFill>
                  <a:srgbClr val="E6E6E6"/>
                </a:solidFill>
                <a:latin typeface="Compass Sans"/>
                <a:ea typeface="Open Sans" charset="0"/>
                <a:cs typeface="Open Sans" charset="0"/>
              </a:rPr>
              <a:t> Sell to </a:t>
            </a:r>
          </a:p>
          <a:p>
            <a:pPr algn="ctr"/>
            <a:r>
              <a:rPr lang="en-US" sz="900" dirty="0">
                <a:solidFill>
                  <a:srgbClr val="E6E6E6"/>
                </a:solidFill>
                <a:latin typeface="Compass Sans"/>
                <a:ea typeface="Open Sans" charset="0"/>
                <a:cs typeface="Open Sans" charset="0"/>
              </a:rPr>
              <a:t>the most likely</a:t>
            </a:r>
          </a:p>
          <a:p>
            <a:pPr algn="ctr"/>
            <a:r>
              <a:rPr lang="en-US" sz="900" dirty="0">
                <a:solidFill>
                  <a:srgbClr val="E6E6E6"/>
                </a:solidFill>
                <a:latin typeface="Compass Sans"/>
                <a:ea typeface="Open Sans" charset="0"/>
                <a:cs typeface="Open Sans" charset="0"/>
              </a:rPr>
              <a:t>buyers</a:t>
            </a:r>
          </a:p>
          <a:p>
            <a:pPr algn="ctr"/>
            <a:endParaRPr lang="en-US" sz="900" dirty="0">
              <a:solidFill>
                <a:srgbClr val="E6E6E6"/>
              </a:solidFill>
              <a:latin typeface="Compass Sans"/>
              <a:ea typeface="Open Sans" charset="0"/>
              <a:cs typeface="Open Sans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3898879" y="1622521"/>
            <a:ext cx="786118" cy="786118"/>
          </a:xfrm>
          <a:prstGeom prst="ellipse">
            <a:avLst/>
          </a:prstGeom>
          <a:solidFill>
            <a:srgbClr val="0563C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Compass Sans"/>
                <a:ea typeface="Open Sans" charset="0"/>
                <a:cs typeface="Open Sans" charset="0"/>
              </a:rPr>
              <a:t>Fair fee</a:t>
            </a:r>
          </a:p>
        </p:txBody>
      </p:sp>
      <p:sp>
        <p:nvSpPr>
          <p:cNvPr id="17" name="Oval 16"/>
          <p:cNvSpPr/>
          <p:nvPr/>
        </p:nvSpPr>
        <p:spPr>
          <a:xfrm>
            <a:off x="1498987" y="1630285"/>
            <a:ext cx="786118" cy="786118"/>
          </a:xfrm>
          <a:prstGeom prst="ellipse">
            <a:avLst/>
          </a:prstGeom>
          <a:solidFill>
            <a:srgbClr val="0563C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Compass Sans"/>
                <a:ea typeface="Open Sans" charset="0"/>
                <a:cs typeface="Open Sans" charset="0"/>
              </a:rPr>
              <a:t>Hassle-free</a:t>
            </a:r>
          </a:p>
          <a:p>
            <a:pPr algn="ctr"/>
            <a:r>
              <a:rPr lang="en-US" sz="900" dirty="0">
                <a:solidFill>
                  <a:schemeClr val="bg1"/>
                </a:solidFill>
                <a:latin typeface="Compass Sans"/>
                <a:ea typeface="Open Sans" charset="0"/>
                <a:cs typeface="Open Sans" charset="0"/>
              </a:rPr>
              <a:t>and “as-is” </a:t>
            </a:r>
          </a:p>
        </p:txBody>
      </p:sp>
      <p:sp>
        <p:nvSpPr>
          <p:cNvPr id="9" name="Rectangle 8"/>
          <p:cNvSpPr/>
          <p:nvPr/>
        </p:nvSpPr>
        <p:spPr>
          <a:xfrm>
            <a:off x="66371" y="3351864"/>
            <a:ext cx="489122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200"/>
              </a:spcAft>
            </a:pPr>
            <a:r>
              <a:rPr lang="en-US" sz="800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 </a:t>
            </a:r>
            <a:r>
              <a:rPr lang="en-US" sz="800" dirty="0">
                <a:solidFill>
                  <a:schemeClr val="bg1"/>
                </a:solidFill>
                <a:latin typeface="Compass Sans"/>
                <a:ea typeface="Calibri" charset="0"/>
                <a:cs typeface="Times New Roman" charset="0"/>
              </a:rPr>
              <a:t>xxx-xxx-</a:t>
            </a:r>
            <a:r>
              <a:rPr lang="en-US" sz="800" dirty="0" err="1">
                <a:solidFill>
                  <a:schemeClr val="bg1"/>
                </a:solidFill>
                <a:latin typeface="Compass Sans"/>
                <a:ea typeface="Calibri" charset="0"/>
                <a:cs typeface="Times New Roman" charset="0"/>
              </a:rPr>
              <a:t>xxxx</a:t>
            </a:r>
            <a:r>
              <a:rPr lang="en-US" sz="800" dirty="0">
                <a:solidFill>
                  <a:schemeClr val="bg1"/>
                </a:solidFill>
                <a:latin typeface="Compass Sans"/>
                <a:ea typeface="Calibri" charset="0"/>
                <a:cs typeface="Times New Roman" charset="0"/>
              </a:rPr>
              <a:t>                                                                                                                                           In Partnership with</a:t>
            </a:r>
          </a:p>
          <a:p>
            <a:pPr>
              <a:spcAft>
                <a:spcPts val="200"/>
              </a:spcAft>
            </a:pPr>
            <a:r>
              <a:rPr lang="en-US" sz="1000" dirty="0">
                <a:solidFill>
                  <a:schemeClr val="bg1"/>
                </a:solidFill>
                <a:latin typeface="Compass Sans"/>
                <a:ea typeface="Calibri" charset="0"/>
                <a:cs typeface="Times New Roman" charset="0"/>
              </a:rPr>
              <a:t> Jane.Doe@YourTeam.com</a:t>
            </a:r>
            <a:r>
              <a:rPr lang="en-US" sz="1000" dirty="0">
                <a:solidFill>
                  <a:schemeClr val="bg1"/>
                </a:solidFill>
                <a:effectLst/>
                <a:latin typeface="Compass Sans"/>
                <a:ea typeface="Calibri" charset="0"/>
                <a:cs typeface="Times New Roman" charset="0"/>
              </a:rPr>
              <a:t>                </a:t>
            </a:r>
            <a:r>
              <a:rPr lang="en-US" sz="800" dirty="0">
                <a:solidFill>
                  <a:schemeClr val="bg1"/>
                </a:solidFill>
                <a:effectLst/>
                <a:latin typeface="Compass Sans"/>
                <a:ea typeface="Calibri" charset="0"/>
                <a:cs typeface="Times New Roman" charset="0"/>
              </a:rPr>
              <a:t>123 Lead Lane, </a:t>
            </a:r>
            <a:r>
              <a:rPr lang="en-US" sz="800" dirty="0" err="1">
                <a:solidFill>
                  <a:schemeClr val="bg1"/>
                </a:solidFill>
                <a:effectLst/>
                <a:latin typeface="Compass Sans"/>
                <a:ea typeface="Calibri" charset="0"/>
                <a:cs typeface="Times New Roman" charset="0"/>
              </a:rPr>
              <a:t>YourTown</a:t>
            </a:r>
            <a:r>
              <a:rPr lang="en-US" sz="800" dirty="0">
                <a:solidFill>
                  <a:schemeClr val="bg1"/>
                </a:solidFill>
                <a:effectLst/>
                <a:latin typeface="Compass Sans"/>
                <a:ea typeface="Calibri" charset="0"/>
                <a:cs typeface="Times New Roman" charset="0"/>
              </a:rPr>
              <a:t> 	</a:t>
            </a:r>
          </a:p>
        </p:txBody>
      </p:sp>
      <p:sp>
        <p:nvSpPr>
          <p:cNvPr id="19" name="Oval 18"/>
          <p:cNvSpPr/>
          <p:nvPr/>
        </p:nvSpPr>
        <p:spPr>
          <a:xfrm>
            <a:off x="2698933" y="1622521"/>
            <a:ext cx="786118" cy="786118"/>
          </a:xfrm>
          <a:prstGeom prst="ellipse">
            <a:avLst/>
          </a:prstGeom>
          <a:solidFill>
            <a:srgbClr val="0563C1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Compass Sans"/>
                <a:ea typeface="Open Sans" charset="0"/>
                <a:cs typeface="Open Sans" charset="0"/>
              </a:rPr>
              <a:t>Showings are</a:t>
            </a:r>
          </a:p>
          <a:p>
            <a:pPr algn="ctr"/>
            <a:r>
              <a:rPr lang="en-US" sz="900" dirty="0">
                <a:solidFill>
                  <a:schemeClr val="bg1"/>
                </a:solidFill>
                <a:latin typeface="Compass Sans"/>
                <a:ea typeface="Open Sans" charset="0"/>
                <a:cs typeface="Open Sans" charset="0"/>
              </a:rPr>
              <a:t>optional</a:t>
            </a:r>
          </a:p>
        </p:txBody>
      </p:sp>
      <p:sp>
        <p:nvSpPr>
          <p:cNvPr id="20" name="Rectangle 19"/>
          <p:cNvSpPr/>
          <p:nvPr/>
        </p:nvSpPr>
        <p:spPr>
          <a:xfrm>
            <a:off x="96651" y="86368"/>
            <a:ext cx="4775542" cy="3664689"/>
          </a:xfrm>
          <a:prstGeom prst="rect">
            <a:avLst/>
          </a:prstGeom>
          <a:noFill/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7029C34-EAF6-5FB5-8AD9-DC4B9C713ED1}"/>
              </a:ext>
            </a:extLst>
          </p:cNvPr>
          <p:cNvSpPr txBox="1"/>
          <p:nvPr/>
        </p:nvSpPr>
        <p:spPr>
          <a:xfrm>
            <a:off x="307004" y="650640"/>
            <a:ext cx="44099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600" dirty="0">
              <a:solidFill>
                <a:schemeClr val="bg1"/>
              </a:solidFill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ompass Sans"/>
            </a:endParaRPr>
          </a:p>
          <a:p>
            <a:pPr algn="ctr"/>
            <a:r>
              <a:rPr lang="en-US" sz="1600" dirty="0">
                <a:solidFill>
                  <a:schemeClr val="bg1"/>
                </a:solidFill>
                <a:latin typeface="Compass Sans"/>
              </a:rPr>
              <a:t>Is Your Property Destine for New Construction?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D75A8C7-8EC0-510E-F69A-544B74FDC9EE}"/>
              </a:ext>
            </a:extLst>
          </p:cNvPr>
          <p:cNvSpPr txBox="1"/>
          <p:nvPr/>
        </p:nvSpPr>
        <p:spPr>
          <a:xfrm>
            <a:off x="1220225" y="659866"/>
            <a:ext cx="2419108" cy="221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chemeClr val="bg1"/>
                </a:solidFill>
              </a:rPr>
              <a:t>New Construction within Established Communities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AB678D0-3FA4-4DC5-550E-3B01D276E2A4}"/>
              </a:ext>
            </a:extLst>
          </p:cNvPr>
          <p:cNvSpPr txBox="1"/>
          <p:nvPr/>
        </p:nvSpPr>
        <p:spPr>
          <a:xfrm>
            <a:off x="1498987" y="347242"/>
            <a:ext cx="16609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</a:rPr>
              <a:t>YOUR TEAM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3CDFE73-7A53-BC39-9C41-1EF639465DD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22342" y="3504583"/>
            <a:ext cx="1386940" cy="246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85142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330</TotalTime>
  <Words>51</Words>
  <Application>Microsoft Office PowerPoint</Application>
  <PresentationFormat>Custom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Compass Sans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Schroeder</dc:creator>
  <cp:lastModifiedBy>mikefoster@towertravel.onmicrosoft.com</cp:lastModifiedBy>
  <cp:revision>67</cp:revision>
  <cp:lastPrinted>2018-01-18T22:23:53Z</cp:lastPrinted>
  <dcterms:created xsi:type="dcterms:W3CDTF">2018-01-17T23:26:27Z</dcterms:created>
  <dcterms:modified xsi:type="dcterms:W3CDTF">2023-02-28T20:30:06Z</dcterms:modified>
</cp:coreProperties>
</file>